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D7D"/>
    <a:srgbClr val="C145B8"/>
    <a:srgbClr val="9F11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gif"/><Relationship Id="rId7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76201"/>
            <a:ext cx="4876800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145B8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800" dirty="0">
              <a:solidFill>
                <a:srgbClr val="C145B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" y="0"/>
            <a:ext cx="8991600" cy="6858000"/>
          </a:xfrm>
          <a:prstGeom prst="horizontalScroll">
            <a:avLst/>
          </a:prstGeom>
          <a:solidFill>
            <a:srgbClr val="C145B8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4fb75ae5a9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284386"/>
            <a:ext cx="3962400" cy="41889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dist="190500" dir="2700000" sy="90000" algn="bl" rotWithShape="0">
              <a:srgbClr val="000000">
                <a:alpha val="40000"/>
              </a:srgb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76200" y="152400"/>
            <a:ext cx="8991600" cy="33528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ig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5257800" cy="2286000"/>
          </a:xfrm>
          <a:prstGeom prst="rect">
            <a:avLst/>
          </a:prstGeom>
        </p:spPr>
      </p:pic>
      <p:pic>
        <p:nvPicPr>
          <p:cNvPr id="3" name="Picture 2" descr="frog-catching-bu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57200"/>
            <a:ext cx="4178710" cy="2743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fro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600200"/>
            <a:ext cx="2019300" cy="1219200"/>
          </a:xfrm>
          <a:prstGeom prst="rect">
            <a:avLst/>
          </a:prstGeom>
        </p:spPr>
      </p:pic>
      <p:pic>
        <p:nvPicPr>
          <p:cNvPr id="10" name="Picture 9" descr="snake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609976"/>
            <a:ext cx="3352799" cy="1876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6059269"/>
            <a:ext cx="8763000" cy="646331"/>
          </a:xfrm>
          <a:prstGeom prst="rect">
            <a:avLst/>
          </a:prstGeom>
          <a:solidFill>
            <a:srgbClr val="7D0D7D"/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ছোট প্রানীকে খাদ্য হিসেবে গ্রহণ করছে বড় প্রানী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-12700" y="0"/>
            <a:ext cx="9156700" cy="6834187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22501" y="990599"/>
            <a:ext cx="3644900" cy="110414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145B8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C145B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352801"/>
            <a:ext cx="7162800" cy="1219200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বাইরের পরিবেশ পর্যবেক্ষণ করে কয়েকটি খাদ্য শৃঙ্খল শনাক্ত করে খাতায় লিখে আন।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943600" y="914400"/>
            <a:ext cx="2286001" cy="1219200"/>
          </a:xfrm>
          <a:prstGeom prst="beve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89600" y="1246056"/>
            <a:ext cx="2844800" cy="58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সময়ঃ৮ মিনিট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28600" y="76200"/>
            <a:ext cx="8686800" cy="6629400"/>
          </a:xfrm>
          <a:prstGeom prst="plaque">
            <a:avLst/>
          </a:prstGeom>
          <a:solidFill>
            <a:srgbClr val="C145B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5410200" y="76200"/>
            <a:ext cx="2362200" cy="11430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76200"/>
            <a:ext cx="30480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66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81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সময়ঃ৫ মিনিট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964359"/>
            <a:ext cx="60198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নিরবে পাঠটি পড়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 animBg="1"/>
      <p:bldP spid="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unched Tape 14"/>
          <p:cNvSpPr/>
          <p:nvPr/>
        </p:nvSpPr>
        <p:spPr>
          <a:xfrm>
            <a:off x="76200" y="0"/>
            <a:ext cx="8991600" cy="6705600"/>
          </a:xfrm>
          <a:prstGeom prst="flowChartPunchedTape">
            <a:avLst/>
          </a:prstGeom>
          <a:solidFill>
            <a:srgbClr val="00B0F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vel 13"/>
          <p:cNvSpPr/>
          <p:nvPr/>
        </p:nvSpPr>
        <p:spPr>
          <a:xfrm>
            <a:off x="6248400" y="1295400"/>
            <a:ext cx="2362200" cy="10668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1422737"/>
            <a:ext cx="2667000" cy="101566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0" y="1524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সময়ঃ১০ মিনিট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195697"/>
            <a:ext cx="7467600" cy="213830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.........বিভিন্নভাবে একে অন্যের ওপর নিরভরশীল।</a:t>
            </a:r>
          </a:p>
          <a:p>
            <a:r>
              <a:rPr lang="bn-BD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    </a:t>
            </a:r>
            <a:r>
              <a:rPr lang="bn-BD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উদ্ভিদ...............ব্যবহার করে খাদ্য উৎপাদন করে।</a:t>
            </a:r>
          </a:p>
          <a:p>
            <a:r>
              <a:rPr lang="bn-BD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BD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প্রাণী তার খাদ্যের জন্য.....................উপর        	নির্ভরশীল। 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438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  <p:bldP spid="3" grpId="0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52400" y="228600"/>
            <a:ext cx="8839200" cy="6553200"/>
          </a:xfrm>
          <a:prstGeom prst="round2DiagRect">
            <a:avLst>
              <a:gd name="adj1" fmla="val 16667"/>
              <a:gd name="adj2" fmla="val 435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1219200"/>
            <a:ext cx="42672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57600"/>
            <a:ext cx="8534400" cy="707886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D0D7D"/>
                </a:solidFill>
                <a:latin typeface="NikoshBAN" pitchFamily="2" charset="0"/>
                <a:cs typeface="NikoshBAN" pitchFamily="2" charset="0"/>
              </a:rPr>
              <a:t>যে কয়টি খাদ্য শৃঙ্খল শনাক্ত করেছো তা </a:t>
            </a:r>
            <a:r>
              <a:rPr lang="bn-BD" sz="4000" dirty="0" smtClean="0">
                <a:solidFill>
                  <a:srgbClr val="7D0D7D"/>
                </a:solidFill>
                <a:latin typeface="NikoshBAN" pitchFamily="2" charset="0"/>
                <a:cs typeface="NikoshBAN" pitchFamily="2" charset="0"/>
              </a:rPr>
              <a:t>এঁকে </a:t>
            </a:r>
            <a:r>
              <a:rPr lang="bn-BD" sz="4000" dirty="0" smtClean="0">
                <a:solidFill>
                  <a:srgbClr val="7D0D7D"/>
                </a:solidFill>
                <a:latin typeface="NikoshBAN" pitchFamily="2" charset="0"/>
                <a:cs typeface="NikoshBAN" pitchFamily="2" charset="0"/>
              </a:rPr>
              <a:t>আনবে। </a:t>
            </a:r>
            <a:endParaRPr lang="en-US" sz="4000" dirty="0">
              <a:solidFill>
                <a:srgbClr val="7D0D7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dmexampl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720804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3" name="Picture 2" descr="2584222ynl07xz1h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86106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28600" y="152400"/>
            <a:ext cx="8686800" cy="6553200"/>
          </a:xfrm>
          <a:prstGeom prst="flowChartPunchedTap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200" y="1727537"/>
            <a:ext cx="4343400" cy="101566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271897"/>
            <a:ext cx="5562600" cy="2308324"/>
          </a:xfrm>
          <a:prstGeom prst="rect">
            <a:avLst/>
          </a:prstGeom>
          <a:gradFill flip="none" rotWithShape="1">
            <a:gsLst>
              <a:gs pos="0">
                <a:srgbClr val="C145B8">
                  <a:shade val="30000"/>
                  <a:satMod val="115000"/>
                </a:srgbClr>
              </a:gs>
              <a:gs pos="50000">
                <a:srgbClr val="C145B8">
                  <a:shade val="67500"/>
                  <a:satMod val="115000"/>
                </a:srgbClr>
              </a:gs>
              <a:gs pos="100000">
                <a:srgbClr val="C145B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মোঃআমজাদ হোসেন মুরাদ</a:t>
            </a:r>
          </a:p>
          <a:p>
            <a:pPr algn="ctr"/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গজারিয়া সরকারি প্রাথমিক বিদ্যালয়</a:t>
            </a:r>
          </a:p>
          <a:p>
            <a:pPr algn="ctr"/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লালমোহন,ভোলা</a:t>
            </a:r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muradamzad@gmail,com</a:t>
            </a:r>
            <a:r>
              <a:rPr lang="en-US" sz="1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Cell No. </a:t>
            </a:r>
            <a:r>
              <a:rPr lang="en-US" sz="1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01716301504</a:t>
            </a:r>
            <a:r>
              <a:rPr lang="en-US" sz="1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0" y="0"/>
            <a:ext cx="9144000" cy="685800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1689080"/>
            <a:ext cx="5334000" cy="341632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শ্রেনীঃপঞ্চম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অধ্যয়ঃপ্রথম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পৃষ্ঠা:3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pPr algn="ctr"/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228600" y="0"/>
            <a:ext cx="8763000" cy="6858000"/>
          </a:xfrm>
          <a:prstGeom prst="horizontalScroll">
            <a:avLst>
              <a:gd name="adj" fmla="val 13459"/>
            </a:avLst>
          </a:prstGeom>
          <a:solidFill>
            <a:srgbClr val="00B0F0"/>
          </a:solidFill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4713982"/>
            <a:ext cx="68580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ছোট ও বড় </a:t>
            </a:r>
            <a:r>
              <a:rPr lang="bn-BD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  খাদ্য </a:t>
            </a:r>
            <a:r>
              <a:rPr lang="bn-BD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গ্রহন </a:t>
            </a:r>
            <a:r>
              <a:rPr lang="bn-BD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 বলতে </a:t>
            </a:r>
            <a:r>
              <a:rPr lang="bn-BD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ও লিখতে পারবে।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1219200"/>
            <a:ext cx="4038600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9F119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9F119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266182"/>
            <a:ext cx="6858000" cy="1077218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 খাদ্য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 ও সংরক্ষণ করে তা বলতে ও লিখতে পারবে।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219200" y="3352800"/>
            <a:ext cx="533400" cy="3810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219200" y="4800600"/>
            <a:ext cx="533400" cy="3810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286000"/>
            <a:ext cx="6781800" cy="58477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শৃঙ্খল কী তা বলতে ও লিখতে পারবে।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219200" y="2362200"/>
            <a:ext cx="533400" cy="3810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  <p:bldP spid="5" grpId="0" animBg="1"/>
      <p:bldP spid="9" grpId="0" animBg="1"/>
      <p:bldP spid="11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3429000"/>
            <a:ext cx="4114800" cy="166199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অংশ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 শৃঙ্খল কী?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066800" y="304800"/>
            <a:ext cx="7010400" cy="3048000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838200"/>
            <a:ext cx="5562600" cy="1785104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145B8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 ও আমাদের পরিবেশ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nual Operation 7"/>
          <p:cNvSpPr/>
          <p:nvPr/>
        </p:nvSpPr>
        <p:spPr>
          <a:xfrm>
            <a:off x="3200400" y="5105400"/>
            <a:ext cx="2438400" cy="1752600"/>
          </a:xfrm>
          <a:prstGeom prst="flowChartManualOperation">
            <a:avLst/>
          </a:prstGeom>
          <a:solidFill>
            <a:srgbClr val="7D0D7D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7754419018-dumpfm-grass-171_Bugs_Animation_Gra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049486" cy="3200400"/>
          </a:xfrm>
          <a:prstGeom prst="rect">
            <a:avLst/>
          </a:prstGeom>
        </p:spPr>
      </p:pic>
      <p:pic>
        <p:nvPicPr>
          <p:cNvPr id="9" name="Picture 8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81600"/>
            <a:ext cx="1295400" cy="1295400"/>
          </a:xfrm>
          <a:prstGeom prst="rect">
            <a:avLst/>
          </a:prstGeom>
        </p:spPr>
      </p:pic>
      <p:pic>
        <p:nvPicPr>
          <p:cNvPr id="8" name="Picture 7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572000"/>
            <a:ext cx="1295400" cy="1295400"/>
          </a:xfrm>
          <a:prstGeom prst="rect">
            <a:avLst/>
          </a:prstGeom>
        </p:spPr>
      </p:pic>
      <p:pic>
        <p:nvPicPr>
          <p:cNvPr id="10" name="Picture 9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733800"/>
            <a:ext cx="1295400" cy="1295400"/>
          </a:xfrm>
          <a:prstGeom prst="rect">
            <a:avLst/>
          </a:prstGeom>
        </p:spPr>
      </p:pic>
      <p:pic>
        <p:nvPicPr>
          <p:cNvPr id="11" name="Picture 10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105400"/>
            <a:ext cx="1066800" cy="1066800"/>
          </a:xfrm>
          <a:prstGeom prst="rect">
            <a:avLst/>
          </a:prstGeom>
        </p:spPr>
      </p:pic>
      <p:pic>
        <p:nvPicPr>
          <p:cNvPr id="12" name="Picture 11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5334000"/>
            <a:ext cx="1295400" cy="1295400"/>
          </a:xfrm>
          <a:prstGeom prst="rect">
            <a:avLst/>
          </a:prstGeom>
        </p:spPr>
      </p:pic>
      <p:pic>
        <p:nvPicPr>
          <p:cNvPr id="13" name="Picture 12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257800"/>
            <a:ext cx="1295400" cy="1295400"/>
          </a:xfrm>
          <a:prstGeom prst="rect">
            <a:avLst/>
          </a:prstGeom>
        </p:spPr>
      </p:pic>
      <p:pic>
        <p:nvPicPr>
          <p:cNvPr id="14" name="Picture 13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0"/>
            <a:ext cx="1295400" cy="1295400"/>
          </a:xfrm>
          <a:prstGeom prst="rect">
            <a:avLst/>
          </a:prstGeom>
        </p:spPr>
      </p:pic>
      <p:pic>
        <p:nvPicPr>
          <p:cNvPr id="15" name="Picture 14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752600"/>
            <a:ext cx="1295400" cy="1295400"/>
          </a:xfrm>
          <a:prstGeom prst="rect">
            <a:avLst/>
          </a:prstGeom>
        </p:spPr>
      </p:pic>
      <p:pic>
        <p:nvPicPr>
          <p:cNvPr id="16" name="Picture 15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2590800"/>
            <a:ext cx="1295400" cy="1295400"/>
          </a:xfrm>
          <a:prstGeom prst="rect">
            <a:avLst/>
          </a:prstGeom>
        </p:spPr>
      </p:pic>
      <p:pic>
        <p:nvPicPr>
          <p:cNvPr id="17" name="Picture 16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1905000"/>
            <a:ext cx="1295400" cy="1295400"/>
          </a:xfrm>
          <a:prstGeom prst="rect">
            <a:avLst/>
          </a:prstGeom>
        </p:spPr>
      </p:pic>
      <p:pic>
        <p:nvPicPr>
          <p:cNvPr id="18" name="Picture 17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3276600"/>
            <a:ext cx="1295400" cy="1295400"/>
          </a:xfrm>
          <a:prstGeom prst="rect">
            <a:avLst/>
          </a:prstGeom>
        </p:spPr>
      </p:pic>
      <p:pic>
        <p:nvPicPr>
          <p:cNvPr id="19" name="Picture 18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3657600"/>
            <a:ext cx="1295400" cy="1295400"/>
          </a:xfrm>
          <a:prstGeom prst="rect">
            <a:avLst/>
          </a:prstGeom>
        </p:spPr>
      </p:pic>
      <p:pic>
        <p:nvPicPr>
          <p:cNvPr id="20" name="Picture 19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133600"/>
            <a:ext cx="1295400" cy="1295400"/>
          </a:xfrm>
          <a:prstGeom prst="rect">
            <a:avLst/>
          </a:prstGeom>
        </p:spPr>
      </p:pic>
      <p:pic>
        <p:nvPicPr>
          <p:cNvPr id="22" name="Picture 21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19400"/>
            <a:ext cx="1295400" cy="1295400"/>
          </a:xfrm>
          <a:prstGeom prst="rect">
            <a:avLst/>
          </a:prstGeom>
        </p:spPr>
      </p:pic>
      <p:pic>
        <p:nvPicPr>
          <p:cNvPr id="23" name="Picture 22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362200"/>
            <a:ext cx="1295400" cy="1295400"/>
          </a:xfrm>
          <a:prstGeom prst="rect">
            <a:avLst/>
          </a:prstGeom>
        </p:spPr>
      </p:pic>
      <p:pic>
        <p:nvPicPr>
          <p:cNvPr id="24" name="Picture 23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057400"/>
            <a:ext cx="1295400" cy="1295400"/>
          </a:xfrm>
          <a:prstGeom prst="rect">
            <a:avLst/>
          </a:prstGeom>
        </p:spPr>
      </p:pic>
      <p:pic>
        <p:nvPicPr>
          <p:cNvPr id="25" name="Picture 24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667000"/>
            <a:ext cx="1295400" cy="1295400"/>
          </a:xfrm>
          <a:prstGeom prst="rect">
            <a:avLst/>
          </a:prstGeom>
        </p:spPr>
      </p:pic>
      <p:pic>
        <p:nvPicPr>
          <p:cNvPr id="26" name="Picture 25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495800"/>
            <a:ext cx="1295400" cy="1295400"/>
          </a:xfrm>
          <a:prstGeom prst="rect">
            <a:avLst/>
          </a:prstGeom>
        </p:spPr>
      </p:pic>
      <p:pic>
        <p:nvPicPr>
          <p:cNvPr id="27" name="Picture 26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267200"/>
            <a:ext cx="1295400" cy="1295400"/>
          </a:xfrm>
          <a:prstGeom prst="rect">
            <a:avLst/>
          </a:prstGeom>
        </p:spPr>
      </p:pic>
      <p:pic>
        <p:nvPicPr>
          <p:cNvPr id="28" name="Picture 27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971800"/>
            <a:ext cx="1295400" cy="1295400"/>
          </a:xfrm>
          <a:prstGeom prst="rect">
            <a:avLst/>
          </a:prstGeom>
        </p:spPr>
      </p:pic>
      <p:pic>
        <p:nvPicPr>
          <p:cNvPr id="29" name="Picture 28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648200"/>
            <a:ext cx="1295400" cy="1295400"/>
          </a:xfrm>
          <a:prstGeom prst="rect">
            <a:avLst/>
          </a:prstGeom>
        </p:spPr>
      </p:pic>
      <p:pic>
        <p:nvPicPr>
          <p:cNvPr id="30" name="Picture 29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038600"/>
            <a:ext cx="1295400" cy="1295400"/>
          </a:xfrm>
          <a:prstGeom prst="rect">
            <a:avLst/>
          </a:prstGeom>
        </p:spPr>
      </p:pic>
      <p:pic>
        <p:nvPicPr>
          <p:cNvPr id="31" name="Picture 30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590800"/>
            <a:ext cx="1295400" cy="1295400"/>
          </a:xfrm>
          <a:prstGeom prst="rect">
            <a:avLst/>
          </a:prstGeom>
        </p:spPr>
      </p:pic>
      <p:pic>
        <p:nvPicPr>
          <p:cNvPr id="32" name="Picture 31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733800"/>
            <a:ext cx="1295400" cy="1295400"/>
          </a:xfrm>
          <a:prstGeom prst="rect">
            <a:avLst/>
          </a:prstGeom>
        </p:spPr>
      </p:pic>
      <p:pic>
        <p:nvPicPr>
          <p:cNvPr id="33" name="Picture 32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352800"/>
            <a:ext cx="1295400" cy="1295400"/>
          </a:xfrm>
          <a:prstGeom prst="rect">
            <a:avLst/>
          </a:prstGeom>
        </p:spPr>
      </p:pic>
      <p:pic>
        <p:nvPicPr>
          <p:cNvPr id="34" name="Picture 33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86000"/>
            <a:ext cx="1295400" cy="1295400"/>
          </a:xfrm>
          <a:prstGeom prst="rect">
            <a:avLst/>
          </a:prstGeom>
        </p:spPr>
      </p:pic>
      <p:pic>
        <p:nvPicPr>
          <p:cNvPr id="35" name="Picture 34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505200"/>
            <a:ext cx="1295400" cy="1295400"/>
          </a:xfrm>
          <a:prstGeom prst="rect">
            <a:avLst/>
          </a:prstGeom>
        </p:spPr>
      </p:pic>
      <p:pic>
        <p:nvPicPr>
          <p:cNvPr id="36" name="Picture 35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267200"/>
            <a:ext cx="1295400" cy="1295400"/>
          </a:xfrm>
          <a:prstGeom prst="rect">
            <a:avLst/>
          </a:prstGeom>
        </p:spPr>
      </p:pic>
      <p:pic>
        <p:nvPicPr>
          <p:cNvPr id="37" name="Picture 36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886200"/>
            <a:ext cx="1295400" cy="1295400"/>
          </a:xfrm>
          <a:prstGeom prst="rect">
            <a:avLst/>
          </a:prstGeom>
        </p:spPr>
      </p:pic>
      <p:pic>
        <p:nvPicPr>
          <p:cNvPr id="3" name="Picture 2" descr="sun-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6200"/>
            <a:ext cx="9080938" cy="2194560"/>
          </a:xfrm>
          <a:prstGeom prst="rect">
            <a:avLst/>
          </a:prstGeom>
        </p:spPr>
      </p:pic>
      <p:pic>
        <p:nvPicPr>
          <p:cNvPr id="38" name="Picture 37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267200"/>
            <a:ext cx="1295400" cy="1295400"/>
          </a:xfrm>
          <a:prstGeom prst="rect">
            <a:avLst/>
          </a:prstGeom>
        </p:spPr>
      </p:pic>
      <p:pic>
        <p:nvPicPr>
          <p:cNvPr id="39" name="Picture 38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800600"/>
            <a:ext cx="1295400" cy="1295400"/>
          </a:xfrm>
          <a:prstGeom prst="rect">
            <a:avLst/>
          </a:prstGeom>
        </p:spPr>
      </p:pic>
      <p:pic>
        <p:nvPicPr>
          <p:cNvPr id="40" name="Picture 39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1295400" cy="1295400"/>
          </a:xfrm>
          <a:prstGeom prst="rect">
            <a:avLst/>
          </a:prstGeom>
        </p:spPr>
      </p:pic>
      <p:pic>
        <p:nvPicPr>
          <p:cNvPr id="41" name="Picture 40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810000"/>
            <a:ext cx="1295400" cy="1295400"/>
          </a:xfrm>
          <a:prstGeom prst="rect">
            <a:avLst/>
          </a:prstGeom>
        </p:spPr>
      </p:pic>
      <p:pic>
        <p:nvPicPr>
          <p:cNvPr id="42" name="Picture 41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1295400" cy="1295400"/>
          </a:xfrm>
          <a:prstGeom prst="rect">
            <a:avLst/>
          </a:prstGeom>
        </p:spPr>
      </p:pic>
      <p:pic>
        <p:nvPicPr>
          <p:cNvPr id="43" name="Picture 42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419600"/>
            <a:ext cx="1295400" cy="1295400"/>
          </a:xfrm>
          <a:prstGeom prst="rect">
            <a:avLst/>
          </a:prstGeom>
        </p:spPr>
      </p:pic>
      <p:pic>
        <p:nvPicPr>
          <p:cNvPr id="5" name="Picture 4" descr="snake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5604716"/>
            <a:ext cx="3352800" cy="1160516"/>
          </a:xfrm>
          <a:prstGeom prst="rect">
            <a:avLst/>
          </a:prstGeom>
        </p:spPr>
      </p:pic>
      <p:pic>
        <p:nvPicPr>
          <p:cNvPr id="4" name="Picture 3" descr="frog-catching-bu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4495800"/>
            <a:ext cx="3352800" cy="2362200"/>
          </a:xfrm>
          <a:prstGeom prst="rect">
            <a:avLst/>
          </a:prstGeom>
        </p:spPr>
      </p:pic>
      <p:pic>
        <p:nvPicPr>
          <p:cNvPr id="7" name="Picture 6" descr="sun (1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2403" y="-71437"/>
            <a:ext cx="1599197" cy="1443037"/>
          </a:xfrm>
          <a:prstGeom prst="rect">
            <a:avLst/>
          </a:prstGeom>
        </p:spPr>
      </p:pic>
      <p:pic>
        <p:nvPicPr>
          <p:cNvPr id="44" name="Picture 43" descr="snake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3352800"/>
            <a:ext cx="1529797" cy="855137"/>
          </a:xfrm>
          <a:prstGeom prst="rect">
            <a:avLst/>
          </a:prstGeom>
        </p:spPr>
      </p:pic>
      <p:pic>
        <p:nvPicPr>
          <p:cNvPr id="45" name="Picture 44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724400"/>
            <a:ext cx="1295400" cy="1295400"/>
          </a:xfrm>
          <a:prstGeom prst="rect">
            <a:avLst/>
          </a:prstGeom>
        </p:spPr>
      </p:pic>
      <p:pic>
        <p:nvPicPr>
          <p:cNvPr id="46" name="Picture 45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14800"/>
            <a:ext cx="1295400" cy="1295400"/>
          </a:xfrm>
          <a:prstGeom prst="rect">
            <a:avLst/>
          </a:prstGeom>
        </p:spPr>
      </p:pic>
      <p:pic>
        <p:nvPicPr>
          <p:cNvPr id="47" name="Picture 46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733800"/>
            <a:ext cx="1295400" cy="1295400"/>
          </a:xfrm>
          <a:prstGeom prst="rect">
            <a:avLst/>
          </a:prstGeom>
        </p:spPr>
      </p:pic>
      <p:pic>
        <p:nvPicPr>
          <p:cNvPr id="48" name="Picture 47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124200"/>
            <a:ext cx="1295400" cy="1295400"/>
          </a:xfrm>
          <a:prstGeom prst="rect">
            <a:avLst/>
          </a:prstGeom>
        </p:spPr>
      </p:pic>
      <p:pic>
        <p:nvPicPr>
          <p:cNvPr id="49" name="Picture 48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648200"/>
            <a:ext cx="1295400" cy="1295400"/>
          </a:xfrm>
          <a:prstGeom prst="rect">
            <a:avLst/>
          </a:prstGeom>
        </p:spPr>
      </p:pic>
      <p:pic>
        <p:nvPicPr>
          <p:cNvPr id="50" name="Picture 49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5257800"/>
            <a:ext cx="1295400" cy="1295400"/>
          </a:xfrm>
          <a:prstGeom prst="rect">
            <a:avLst/>
          </a:prstGeom>
        </p:spPr>
      </p:pic>
      <p:pic>
        <p:nvPicPr>
          <p:cNvPr id="51" name="Picture 50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105400"/>
            <a:ext cx="1295400" cy="1295400"/>
          </a:xfrm>
          <a:prstGeom prst="rect">
            <a:avLst/>
          </a:prstGeom>
        </p:spPr>
      </p:pic>
      <p:pic>
        <p:nvPicPr>
          <p:cNvPr id="52" name="Picture 51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724400"/>
            <a:ext cx="1295400" cy="1295400"/>
          </a:xfrm>
          <a:prstGeom prst="rect">
            <a:avLst/>
          </a:prstGeom>
        </p:spPr>
      </p:pic>
      <p:pic>
        <p:nvPicPr>
          <p:cNvPr id="53" name="Picture 52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953000"/>
            <a:ext cx="1295400" cy="1295400"/>
          </a:xfrm>
          <a:prstGeom prst="rect">
            <a:avLst/>
          </a:prstGeom>
        </p:spPr>
      </p:pic>
      <p:pic>
        <p:nvPicPr>
          <p:cNvPr id="54" name="Picture 53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0"/>
            <a:ext cx="1295400" cy="1295400"/>
          </a:xfrm>
          <a:prstGeom prst="rect">
            <a:avLst/>
          </a:prstGeom>
        </p:spPr>
      </p:pic>
      <p:pic>
        <p:nvPicPr>
          <p:cNvPr id="55" name="Picture 54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971800"/>
            <a:ext cx="1295400" cy="1295400"/>
          </a:xfrm>
          <a:prstGeom prst="rect">
            <a:avLst/>
          </a:prstGeom>
        </p:spPr>
      </p:pic>
      <p:pic>
        <p:nvPicPr>
          <p:cNvPr id="56" name="Picture 55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1295400" cy="1295400"/>
          </a:xfrm>
          <a:prstGeom prst="rect">
            <a:avLst/>
          </a:prstGeom>
        </p:spPr>
      </p:pic>
      <p:pic>
        <p:nvPicPr>
          <p:cNvPr id="57" name="Picture 56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581400"/>
            <a:ext cx="1295400" cy="1295400"/>
          </a:xfrm>
          <a:prstGeom prst="rect">
            <a:avLst/>
          </a:prstGeom>
        </p:spPr>
      </p:pic>
      <p:pic>
        <p:nvPicPr>
          <p:cNvPr id="58" name="Picture 57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810000"/>
            <a:ext cx="1295400" cy="1295400"/>
          </a:xfrm>
          <a:prstGeom prst="rect">
            <a:avLst/>
          </a:prstGeom>
        </p:spPr>
      </p:pic>
      <p:pic>
        <p:nvPicPr>
          <p:cNvPr id="59" name="Picture 58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733800"/>
            <a:ext cx="1295400" cy="1295400"/>
          </a:xfrm>
          <a:prstGeom prst="rect">
            <a:avLst/>
          </a:prstGeom>
        </p:spPr>
      </p:pic>
      <p:pic>
        <p:nvPicPr>
          <p:cNvPr id="60" name="Picture 59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962400"/>
            <a:ext cx="1295400" cy="1295400"/>
          </a:xfrm>
          <a:prstGeom prst="rect">
            <a:avLst/>
          </a:prstGeom>
        </p:spPr>
      </p:pic>
      <p:pic>
        <p:nvPicPr>
          <p:cNvPr id="61" name="Picture 60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267200"/>
            <a:ext cx="1295400" cy="1295400"/>
          </a:xfrm>
          <a:prstGeom prst="rect">
            <a:avLst/>
          </a:prstGeom>
        </p:spPr>
      </p:pic>
      <p:pic>
        <p:nvPicPr>
          <p:cNvPr id="62" name="Picture 61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343400"/>
            <a:ext cx="1295400" cy="1295400"/>
          </a:xfrm>
          <a:prstGeom prst="rect">
            <a:avLst/>
          </a:prstGeom>
        </p:spPr>
      </p:pic>
      <p:pic>
        <p:nvPicPr>
          <p:cNvPr id="63" name="Picture 62" descr="fro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9200" y="5715000"/>
            <a:ext cx="1481666" cy="1066800"/>
          </a:xfrm>
          <a:prstGeom prst="rect">
            <a:avLst/>
          </a:prstGeom>
        </p:spPr>
      </p:pic>
      <p:pic>
        <p:nvPicPr>
          <p:cNvPr id="21" name="Picture 20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2514600"/>
            <a:ext cx="1295400" cy="1295400"/>
          </a:xfrm>
          <a:prstGeom prst="rect">
            <a:avLst/>
          </a:prstGeom>
        </p:spPr>
      </p:pic>
      <p:pic>
        <p:nvPicPr>
          <p:cNvPr id="65" name="Picture 64" descr="grass-t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18621" y="3211094"/>
            <a:ext cx="1929779" cy="1665706"/>
          </a:xfrm>
          <a:prstGeom prst="rect">
            <a:avLst/>
          </a:prstGeom>
        </p:spPr>
      </p:pic>
      <p:pic>
        <p:nvPicPr>
          <p:cNvPr id="66" name="Picture 65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133600"/>
            <a:ext cx="1295400" cy="1295400"/>
          </a:xfrm>
          <a:prstGeom prst="rect">
            <a:avLst/>
          </a:prstGeom>
        </p:spPr>
      </p:pic>
      <p:pic>
        <p:nvPicPr>
          <p:cNvPr id="67" name="Picture 66" descr="grass-t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76800" y="2209800"/>
            <a:ext cx="1929779" cy="1665706"/>
          </a:xfrm>
          <a:prstGeom prst="rect">
            <a:avLst/>
          </a:prstGeom>
        </p:spPr>
      </p:pic>
      <p:pic>
        <p:nvPicPr>
          <p:cNvPr id="68" name="Picture 67" descr="grass-t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4495800"/>
            <a:ext cx="1929779" cy="1665706"/>
          </a:xfrm>
          <a:prstGeom prst="rect">
            <a:avLst/>
          </a:prstGeom>
        </p:spPr>
      </p:pic>
      <p:pic>
        <p:nvPicPr>
          <p:cNvPr id="69" name="Picture 68" descr="grass_animation_test_by_eldynamite-d3la0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9979" y="4038600"/>
            <a:ext cx="1295400" cy="1295400"/>
          </a:xfrm>
          <a:prstGeom prst="rect">
            <a:avLst/>
          </a:prstGeom>
        </p:spPr>
      </p:pic>
      <p:pic>
        <p:nvPicPr>
          <p:cNvPr id="70" name="Picture 69" descr="grass-t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4267200"/>
            <a:ext cx="1929779" cy="1665706"/>
          </a:xfrm>
          <a:prstGeom prst="rect">
            <a:avLst/>
          </a:prstGeom>
        </p:spPr>
      </p:pic>
      <p:pic>
        <p:nvPicPr>
          <p:cNvPr id="71" name="Picture 70" descr="grass-t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4221" y="1828800"/>
            <a:ext cx="1929779" cy="1665706"/>
          </a:xfrm>
          <a:prstGeom prst="rect">
            <a:avLst/>
          </a:prstGeom>
        </p:spPr>
      </p:pic>
      <p:pic>
        <p:nvPicPr>
          <p:cNvPr id="72" name="Picture 71" descr="grass-t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0" y="4506494"/>
            <a:ext cx="1929779" cy="166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 sun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2800" cy="2977116"/>
          </a:xfrm>
          <a:prstGeom prst="rect">
            <a:avLst/>
          </a:prstGeom>
        </p:spPr>
      </p:pic>
      <p:pic>
        <p:nvPicPr>
          <p:cNvPr id="5" name="Picture 4" descr="sun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838200"/>
            <a:ext cx="1285843" cy="1263209"/>
          </a:xfrm>
          <a:prstGeom prst="rect">
            <a:avLst/>
          </a:prstGeom>
        </p:spPr>
      </p:pic>
      <p:pic>
        <p:nvPicPr>
          <p:cNvPr id="9" name="Picture 8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114800"/>
            <a:ext cx="1295400" cy="990600"/>
          </a:xfrm>
          <a:prstGeom prst="rect">
            <a:avLst/>
          </a:prstGeom>
        </p:spPr>
      </p:pic>
      <p:pic>
        <p:nvPicPr>
          <p:cNvPr id="8" name="Picture 7" descr="green fro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6192" y="3962400"/>
            <a:ext cx="1927808" cy="1793921"/>
          </a:xfrm>
          <a:prstGeom prst="rect">
            <a:avLst/>
          </a:prstGeom>
        </p:spPr>
      </p:pic>
      <p:pic>
        <p:nvPicPr>
          <p:cNvPr id="11" name="Picture 10" descr="grass-t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800600"/>
            <a:ext cx="1447800" cy="1143000"/>
          </a:xfrm>
          <a:prstGeom prst="rect">
            <a:avLst/>
          </a:prstGeom>
        </p:spPr>
      </p:pic>
      <p:pic>
        <p:nvPicPr>
          <p:cNvPr id="13" name="Picture 12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572000"/>
            <a:ext cx="1295400" cy="990600"/>
          </a:xfrm>
          <a:prstGeom prst="rect">
            <a:avLst/>
          </a:prstGeom>
        </p:spPr>
      </p:pic>
      <p:pic>
        <p:nvPicPr>
          <p:cNvPr id="14" name="Picture 13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733800"/>
            <a:ext cx="1295400" cy="990600"/>
          </a:xfrm>
          <a:prstGeom prst="rect">
            <a:avLst/>
          </a:prstGeom>
        </p:spPr>
      </p:pic>
      <p:pic>
        <p:nvPicPr>
          <p:cNvPr id="15" name="Picture 14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276600"/>
            <a:ext cx="1295400" cy="990600"/>
          </a:xfrm>
          <a:prstGeom prst="rect">
            <a:avLst/>
          </a:prstGeom>
        </p:spPr>
      </p:pic>
      <p:pic>
        <p:nvPicPr>
          <p:cNvPr id="16" name="Picture 15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352800"/>
            <a:ext cx="1295400" cy="990600"/>
          </a:xfrm>
          <a:prstGeom prst="rect">
            <a:avLst/>
          </a:prstGeom>
        </p:spPr>
      </p:pic>
      <p:pic>
        <p:nvPicPr>
          <p:cNvPr id="17" name="Picture 16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572000"/>
            <a:ext cx="1295400" cy="990600"/>
          </a:xfrm>
          <a:prstGeom prst="rect">
            <a:avLst/>
          </a:prstGeom>
        </p:spPr>
      </p:pic>
      <p:pic>
        <p:nvPicPr>
          <p:cNvPr id="18" name="Picture 17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91000"/>
            <a:ext cx="1295400" cy="990600"/>
          </a:xfrm>
          <a:prstGeom prst="rect">
            <a:avLst/>
          </a:prstGeom>
        </p:spPr>
      </p:pic>
      <p:pic>
        <p:nvPicPr>
          <p:cNvPr id="19" name="Picture 18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295400" cy="990600"/>
          </a:xfrm>
          <a:prstGeom prst="rect">
            <a:avLst/>
          </a:prstGeom>
        </p:spPr>
      </p:pic>
      <p:pic>
        <p:nvPicPr>
          <p:cNvPr id="20" name="Picture 19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724400"/>
            <a:ext cx="1295400" cy="990600"/>
          </a:xfrm>
          <a:prstGeom prst="rect">
            <a:avLst/>
          </a:prstGeom>
        </p:spPr>
      </p:pic>
      <p:pic>
        <p:nvPicPr>
          <p:cNvPr id="21" name="Picture 20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114800"/>
            <a:ext cx="1295400" cy="990600"/>
          </a:xfrm>
          <a:prstGeom prst="rect">
            <a:avLst/>
          </a:prstGeom>
        </p:spPr>
      </p:pic>
      <p:pic>
        <p:nvPicPr>
          <p:cNvPr id="22" name="Picture 21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352800"/>
            <a:ext cx="1295400" cy="990600"/>
          </a:xfrm>
          <a:prstGeom prst="rect">
            <a:avLst/>
          </a:prstGeom>
        </p:spPr>
      </p:pic>
      <p:pic>
        <p:nvPicPr>
          <p:cNvPr id="23" name="Picture 22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400"/>
            <a:ext cx="1295400" cy="990600"/>
          </a:xfrm>
          <a:prstGeom prst="rect">
            <a:avLst/>
          </a:prstGeom>
        </p:spPr>
      </p:pic>
      <p:pic>
        <p:nvPicPr>
          <p:cNvPr id="24" name="Picture 23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581400"/>
            <a:ext cx="1295400" cy="990600"/>
          </a:xfrm>
          <a:prstGeom prst="rect">
            <a:avLst/>
          </a:prstGeom>
        </p:spPr>
      </p:pic>
      <p:pic>
        <p:nvPicPr>
          <p:cNvPr id="25" name="Picture 24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962400"/>
            <a:ext cx="1295400" cy="990600"/>
          </a:xfrm>
          <a:prstGeom prst="rect">
            <a:avLst/>
          </a:prstGeom>
        </p:spPr>
      </p:pic>
      <p:pic>
        <p:nvPicPr>
          <p:cNvPr id="26" name="Picture 25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648200"/>
            <a:ext cx="1295400" cy="990600"/>
          </a:xfrm>
          <a:prstGeom prst="rect">
            <a:avLst/>
          </a:prstGeom>
        </p:spPr>
      </p:pic>
      <p:pic>
        <p:nvPicPr>
          <p:cNvPr id="27" name="Picture 26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495800"/>
            <a:ext cx="1295400" cy="990600"/>
          </a:xfrm>
          <a:prstGeom prst="rect">
            <a:avLst/>
          </a:prstGeom>
        </p:spPr>
      </p:pic>
      <p:pic>
        <p:nvPicPr>
          <p:cNvPr id="28" name="Picture 27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48200"/>
            <a:ext cx="1295400" cy="990600"/>
          </a:xfrm>
          <a:prstGeom prst="rect">
            <a:avLst/>
          </a:prstGeom>
        </p:spPr>
      </p:pic>
      <p:pic>
        <p:nvPicPr>
          <p:cNvPr id="29" name="Picture 28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114800"/>
            <a:ext cx="1295400" cy="990600"/>
          </a:xfrm>
          <a:prstGeom prst="rect">
            <a:avLst/>
          </a:prstGeom>
        </p:spPr>
      </p:pic>
      <p:pic>
        <p:nvPicPr>
          <p:cNvPr id="30" name="Picture 29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343400"/>
            <a:ext cx="1295400" cy="990600"/>
          </a:xfrm>
          <a:prstGeom prst="rect">
            <a:avLst/>
          </a:prstGeom>
        </p:spPr>
      </p:pic>
      <p:pic>
        <p:nvPicPr>
          <p:cNvPr id="31" name="Picture 30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810000"/>
            <a:ext cx="1295400" cy="990600"/>
          </a:xfrm>
          <a:prstGeom prst="rect">
            <a:avLst/>
          </a:prstGeom>
        </p:spPr>
      </p:pic>
      <p:pic>
        <p:nvPicPr>
          <p:cNvPr id="32" name="Picture 31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4400"/>
            <a:ext cx="1295400" cy="990600"/>
          </a:xfrm>
          <a:prstGeom prst="rect">
            <a:avLst/>
          </a:prstGeom>
        </p:spPr>
      </p:pic>
      <p:pic>
        <p:nvPicPr>
          <p:cNvPr id="33" name="Picture 32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886200"/>
            <a:ext cx="1295400" cy="990600"/>
          </a:xfrm>
          <a:prstGeom prst="rect">
            <a:avLst/>
          </a:prstGeom>
        </p:spPr>
      </p:pic>
      <p:pic>
        <p:nvPicPr>
          <p:cNvPr id="34" name="Picture 33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572000"/>
            <a:ext cx="1295400" cy="990600"/>
          </a:xfrm>
          <a:prstGeom prst="rect">
            <a:avLst/>
          </a:prstGeom>
        </p:spPr>
      </p:pic>
      <p:pic>
        <p:nvPicPr>
          <p:cNvPr id="35" name="Picture 34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648200"/>
            <a:ext cx="1295400" cy="990600"/>
          </a:xfrm>
          <a:prstGeom prst="rect">
            <a:avLst/>
          </a:prstGeom>
        </p:spPr>
      </p:pic>
      <p:pic>
        <p:nvPicPr>
          <p:cNvPr id="36" name="Picture 35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267200"/>
            <a:ext cx="1295400" cy="990600"/>
          </a:xfrm>
          <a:prstGeom prst="rect">
            <a:avLst/>
          </a:prstGeom>
        </p:spPr>
      </p:pic>
      <p:pic>
        <p:nvPicPr>
          <p:cNvPr id="37" name="Picture 36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14800"/>
            <a:ext cx="1295400" cy="990600"/>
          </a:xfrm>
          <a:prstGeom prst="rect">
            <a:avLst/>
          </a:prstGeom>
        </p:spPr>
      </p:pic>
      <p:pic>
        <p:nvPicPr>
          <p:cNvPr id="38" name="Picture 37" descr="grass_animation_test_by_eldynamite-d3la0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191000"/>
            <a:ext cx="1295400" cy="990600"/>
          </a:xfrm>
          <a:prstGeom prst="rect">
            <a:avLst/>
          </a:prstGeom>
        </p:spPr>
      </p:pic>
      <p:pic>
        <p:nvPicPr>
          <p:cNvPr id="39" name="Picture 38" descr="grass-t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5200"/>
            <a:ext cx="2971800" cy="2377440"/>
          </a:xfrm>
          <a:prstGeom prst="rect">
            <a:avLst/>
          </a:prstGeom>
        </p:spPr>
      </p:pic>
      <p:pic>
        <p:nvPicPr>
          <p:cNvPr id="6" name="Picture 5" descr="fro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4953000"/>
            <a:ext cx="2286000" cy="1676400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3276600" y="4800600"/>
            <a:ext cx="762000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324600" y="4800600"/>
            <a:ext cx="685800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b2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126547">
            <a:off x="4721747" y="3241971"/>
            <a:ext cx="1184193" cy="1711736"/>
          </a:xfrm>
          <a:prstGeom prst="rect">
            <a:avLst/>
          </a:prstGeom>
        </p:spPr>
      </p:pic>
      <p:sp>
        <p:nvSpPr>
          <p:cNvPr id="44" name="Cloud Callout 43"/>
          <p:cNvSpPr/>
          <p:nvPr/>
        </p:nvSpPr>
        <p:spPr>
          <a:xfrm rot="17801115">
            <a:off x="5179291" y="86585"/>
            <a:ext cx="2362200" cy="21336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/>
          <p:cNvSpPr/>
          <p:nvPr/>
        </p:nvSpPr>
        <p:spPr>
          <a:xfrm>
            <a:off x="3581400" y="-228600"/>
            <a:ext cx="2590800" cy="19050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/>
          <p:cNvSpPr/>
          <p:nvPr/>
        </p:nvSpPr>
        <p:spPr>
          <a:xfrm>
            <a:off x="6400800" y="-685800"/>
            <a:ext cx="2743200" cy="2438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Bevel 50"/>
          <p:cNvSpPr/>
          <p:nvPr/>
        </p:nvSpPr>
        <p:spPr>
          <a:xfrm>
            <a:off x="6858000" y="-76200"/>
            <a:ext cx="2209800" cy="9144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895600" y="54114"/>
            <a:ext cx="3810000" cy="707886"/>
          </a:xfrm>
          <a:prstGeom prst="rect">
            <a:avLst/>
          </a:prstGeom>
          <a:solidFill>
            <a:srgbClr val="7D0D7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 কার্যাবলী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1800" y="76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সময়ঃ১৫ মিনিট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267200"/>
            <a:ext cx="990600" cy="990600"/>
          </a:xfrm>
          <a:prstGeom prst="rect">
            <a:avLst/>
          </a:prstGeom>
        </p:spPr>
      </p:pic>
      <p:pic>
        <p:nvPicPr>
          <p:cNvPr id="5" name="Picture 4" descr="sun-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4" name="Picture 3" descr="sun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842963"/>
            <a:ext cx="1599197" cy="1443037"/>
          </a:xfrm>
          <a:prstGeom prst="rect">
            <a:avLst/>
          </a:prstGeom>
        </p:spPr>
      </p:pic>
      <p:pic>
        <p:nvPicPr>
          <p:cNvPr id="6" name="Picture 5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800600"/>
            <a:ext cx="1295400" cy="1295400"/>
          </a:xfrm>
          <a:prstGeom prst="rect">
            <a:avLst/>
          </a:prstGeom>
        </p:spPr>
      </p:pic>
      <p:pic>
        <p:nvPicPr>
          <p:cNvPr id="7" name="Picture 6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667000"/>
            <a:ext cx="1295400" cy="1295400"/>
          </a:xfrm>
          <a:prstGeom prst="rect">
            <a:avLst/>
          </a:prstGeom>
        </p:spPr>
      </p:pic>
      <p:pic>
        <p:nvPicPr>
          <p:cNvPr id="8" name="Picture 7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505200"/>
            <a:ext cx="1295400" cy="1295400"/>
          </a:xfrm>
          <a:prstGeom prst="rect">
            <a:avLst/>
          </a:prstGeom>
        </p:spPr>
      </p:pic>
      <p:pic>
        <p:nvPicPr>
          <p:cNvPr id="9" name="Picture 8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124200"/>
            <a:ext cx="1295400" cy="1295400"/>
          </a:xfrm>
          <a:prstGeom prst="rect">
            <a:avLst/>
          </a:prstGeom>
        </p:spPr>
      </p:pic>
      <p:pic>
        <p:nvPicPr>
          <p:cNvPr id="10" name="Picture 9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038600"/>
            <a:ext cx="1295400" cy="1295400"/>
          </a:xfrm>
          <a:prstGeom prst="rect">
            <a:avLst/>
          </a:prstGeom>
        </p:spPr>
      </p:pic>
      <p:pic>
        <p:nvPicPr>
          <p:cNvPr id="11" name="Picture 10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267200"/>
            <a:ext cx="1295400" cy="1295400"/>
          </a:xfrm>
          <a:prstGeom prst="rect">
            <a:avLst/>
          </a:prstGeom>
        </p:spPr>
      </p:pic>
      <p:pic>
        <p:nvPicPr>
          <p:cNvPr id="12" name="Picture 11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200400"/>
            <a:ext cx="1295400" cy="1295400"/>
          </a:xfrm>
          <a:prstGeom prst="rect">
            <a:avLst/>
          </a:prstGeom>
        </p:spPr>
      </p:pic>
      <p:pic>
        <p:nvPicPr>
          <p:cNvPr id="13" name="Picture 12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971800"/>
            <a:ext cx="1295400" cy="1295400"/>
          </a:xfrm>
          <a:prstGeom prst="rect">
            <a:avLst/>
          </a:prstGeom>
        </p:spPr>
      </p:pic>
      <p:pic>
        <p:nvPicPr>
          <p:cNvPr id="14" name="Picture 13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81400"/>
            <a:ext cx="1295400" cy="1295400"/>
          </a:xfrm>
          <a:prstGeom prst="rect">
            <a:avLst/>
          </a:prstGeom>
        </p:spPr>
      </p:pic>
      <p:pic>
        <p:nvPicPr>
          <p:cNvPr id="15" name="Picture 14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962400"/>
            <a:ext cx="1295400" cy="1295400"/>
          </a:xfrm>
          <a:prstGeom prst="rect">
            <a:avLst/>
          </a:prstGeom>
        </p:spPr>
      </p:pic>
      <p:pic>
        <p:nvPicPr>
          <p:cNvPr id="16" name="Picture 15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267200"/>
            <a:ext cx="1295400" cy="1295400"/>
          </a:xfrm>
          <a:prstGeom prst="rect">
            <a:avLst/>
          </a:prstGeom>
        </p:spPr>
      </p:pic>
      <p:pic>
        <p:nvPicPr>
          <p:cNvPr id="17" name="Picture 16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343400"/>
            <a:ext cx="1295400" cy="1295400"/>
          </a:xfrm>
          <a:prstGeom prst="rect">
            <a:avLst/>
          </a:prstGeom>
        </p:spPr>
      </p:pic>
      <p:pic>
        <p:nvPicPr>
          <p:cNvPr id="18" name="Picture 17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429000"/>
            <a:ext cx="1295400" cy="1295400"/>
          </a:xfrm>
          <a:prstGeom prst="rect">
            <a:avLst/>
          </a:prstGeom>
        </p:spPr>
      </p:pic>
      <p:pic>
        <p:nvPicPr>
          <p:cNvPr id="19" name="Picture 18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05200"/>
            <a:ext cx="1295400" cy="1295400"/>
          </a:xfrm>
          <a:prstGeom prst="rect">
            <a:avLst/>
          </a:prstGeom>
        </p:spPr>
      </p:pic>
      <p:pic>
        <p:nvPicPr>
          <p:cNvPr id="20" name="Picture 19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724400"/>
            <a:ext cx="1295400" cy="1295400"/>
          </a:xfrm>
          <a:prstGeom prst="rect">
            <a:avLst/>
          </a:prstGeom>
        </p:spPr>
      </p:pic>
      <p:pic>
        <p:nvPicPr>
          <p:cNvPr id="21" name="Picture 20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648200"/>
            <a:ext cx="1295400" cy="1295400"/>
          </a:xfrm>
          <a:prstGeom prst="rect">
            <a:avLst/>
          </a:prstGeom>
        </p:spPr>
      </p:pic>
      <p:pic>
        <p:nvPicPr>
          <p:cNvPr id="22" name="Picture 21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581400"/>
            <a:ext cx="1295400" cy="1295400"/>
          </a:xfrm>
          <a:prstGeom prst="rect">
            <a:avLst/>
          </a:prstGeom>
        </p:spPr>
      </p:pic>
      <p:pic>
        <p:nvPicPr>
          <p:cNvPr id="23" name="Picture 22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267200"/>
            <a:ext cx="1295400" cy="1295400"/>
          </a:xfrm>
          <a:prstGeom prst="rect">
            <a:avLst/>
          </a:prstGeom>
        </p:spPr>
      </p:pic>
      <p:pic>
        <p:nvPicPr>
          <p:cNvPr id="24" name="Picture 23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048000"/>
            <a:ext cx="1295400" cy="1295400"/>
          </a:xfrm>
          <a:prstGeom prst="rect">
            <a:avLst/>
          </a:prstGeom>
        </p:spPr>
      </p:pic>
      <p:pic>
        <p:nvPicPr>
          <p:cNvPr id="25" name="Picture 24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962400"/>
            <a:ext cx="1295400" cy="1295400"/>
          </a:xfrm>
          <a:prstGeom prst="rect">
            <a:avLst/>
          </a:prstGeom>
        </p:spPr>
      </p:pic>
      <p:pic>
        <p:nvPicPr>
          <p:cNvPr id="26" name="Picture 25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276600"/>
            <a:ext cx="1295400" cy="1295400"/>
          </a:xfrm>
          <a:prstGeom prst="rect">
            <a:avLst/>
          </a:prstGeom>
        </p:spPr>
      </p:pic>
      <p:pic>
        <p:nvPicPr>
          <p:cNvPr id="27" name="Picture 26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962400"/>
            <a:ext cx="1295400" cy="1295400"/>
          </a:xfrm>
          <a:prstGeom prst="rect">
            <a:avLst/>
          </a:prstGeom>
        </p:spPr>
      </p:pic>
      <p:pic>
        <p:nvPicPr>
          <p:cNvPr id="28" name="Picture 27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124200"/>
            <a:ext cx="1295400" cy="1295400"/>
          </a:xfrm>
          <a:prstGeom prst="rect">
            <a:avLst/>
          </a:prstGeom>
        </p:spPr>
      </p:pic>
      <p:pic>
        <p:nvPicPr>
          <p:cNvPr id="29" name="Picture 28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124200"/>
            <a:ext cx="1295400" cy="1295400"/>
          </a:xfrm>
          <a:prstGeom prst="rect">
            <a:avLst/>
          </a:prstGeom>
        </p:spPr>
      </p:pic>
      <p:pic>
        <p:nvPicPr>
          <p:cNvPr id="30" name="Picture 29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048000"/>
            <a:ext cx="1295400" cy="1295400"/>
          </a:xfrm>
          <a:prstGeom prst="rect">
            <a:avLst/>
          </a:prstGeom>
        </p:spPr>
      </p:pic>
      <p:pic>
        <p:nvPicPr>
          <p:cNvPr id="31" name="Picture 30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895600"/>
            <a:ext cx="1295400" cy="1295400"/>
          </a:xfrm>
          <a:prstGeom prst="rect">
            <a:avLst/>
          </a:prstGeom>
        </p:spPr>
      </p:pic>
      <p:pic>
        <p:nvPicPr>
          <p:cNvPr id="32" name="Picture 31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667000"/>
            <a:ext cx="1295400" cy="1295400"/>
          </a:xfrm>
          <a:prstGeom prst="rect">
            <a:avLst/>
          </a:prstGeom>
        </p:spPr>
      </p:pic>
      <p:pic>
        <p:nvPicPr>
          <p:cNvPr id="33" name="Picture 32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810000"/>
            <a:ext cx="1295400" cy="1295400"/>
          </a:xfrm>
          <a:prstGeom prst="rect">
            <a:avLst/>
          </a:prstGeom>
        </p:spPr>
      </p:pic>
      <p:pic>
        <p:nvPicPr>
          <p:cNvPr id="34" name="Picture 33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2514600"/>
            <a:ext cx="1295400" cy="1295400"/>
          </a:xfrm>
          <a:prstGeom prst="rect">
            <a:avLst/>
          </a:prstGeom>
        </p:spPr>
      </p:pic>
      <p:pic>
        <p:nvPicPr>
          <p:cNvPr id="35" name="Picture 34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343400"/>
            <a:ext cx="1295400" cy="1295400"/>
          </a:xfrm>
          <a:prstGeom prst="rect">
            <a:avLst/>
          </a:prstGeom>
        </p:spPr>
      </p:pic>
      <p:pic>
        <p:nvPicPr>
          <p:cNvPr id="36" name="Picture 35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0"/>
            <a:ext cx="1295400" cy="1295400"/>
          </a:xfrm>
          <a:prstGeom prst="rect">
            <a:avLst/>
          </a:prstGeom>
        </p:spPr>
      </p:pic>
      <p:pic>
        <p:nvPicPr>
          <p:cNvPr id="37" name="Picture 36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724400"/>
            <a:ext cx="1295400" cy="1295400"/>
          </a:xfrm>
          <a:prstGeom prst="rect">
            <a:avLst/>
          </a:prstGeom>
        </p:spPr>
      </p:pic>
      <p:pic>
        <p:nvPicPr>
          <p:cNvPr id="38" name="Picture 37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276600"/>
            <a:ext cx="1295400" cy="1295400"/>
          </a:xfrm>
          <a:prstGeom prst="rect">
            <a:avLst/>
          </a:prstGeom>
        </p:spPr>
      </p:pic>
      <p:pic>
        <p:nvPicPr>
          <p:cNvPr id="39" name="Picture 38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657600"/>
            <a:ext cx="1295400" cy="1295400"/>
          </a:xfrm>
          <a:prstGeom prst="rect">
            <a:avLst/>
          </a:prstGeom>
        </p:spPr>
      </p:pic>
      <p:pic>
        <p:nvPicPr>
          <p:cNvPr id="40" name="Picture 39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505200"/>
            <a:ext cx="1295400" cy="1295400"/>
          </a:xfrm>
          <a:prstGeom prst="rect">
            <a:avLst/>
          </a:prstGeom>
        </p:spPr>
      </p:pic>
      <p:pic>
        <p:nvPicPr>
          <p:cNvPr id="41" name="Picture 40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971800"/>
            <a:ext cx="1295400" cy="1295400"/>
          </a:xfrm>
          <a:prstGeom prst="rect">
            <a:avLst/>
          </a:prstGeom>
        </p:spPr>
      </p:pic>
      <p:pic>
        <p:nvPicPr>
          <p:cNvPr id="42" name="Picture 41" descr="grass_animation_test_by_eldynamite-d3la0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419600"/>
            <a:ext cx="1295400" cy="12954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solidFill>
            <a:srgbClr val="0070C0"/>
          </a:solidFill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সালোকসংশ্লেষণ প্রক্রিয়ায় খাদ্য তৈরি করছে 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317754419018-dumpfm-grass-171_Bugs_Animation_Gra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807" y="1295400"/>
            <a:ext cx="5435594" cy="4038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6019800"/>
            <a:ext cx="6629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9F119F"/>
                </a:solidFill>
                <a:latin typeface="NikoshBAN" pitchFamily="2" charset="0"/>
                <a:cs typeface="NikoshBAN" pitchFamily="2" charset="0"/>
              </a:rPr>
              <a:t>ছোটোপ্রানী উদ্ভিদকে খাদ্য হিসেবে গ্রহণ করছে</a:t>
            </a:r>
            <a:endParaRPr lang="en-US" sz="3600" dirty="0">
              <a:solidFill>
                <a:srgbClr val="9F119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169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H MURAD</dc:creator>
  <cp:lastModifiedBy>A H MURAD</cp:lastModifiedBy>
  <cp:revision>121</cp:revision>
  <dcterms:created xsi:type="dcterms:W3CDTF">2006-08-16T00:00:00Z</dcterms:created>
  <dcterms:modified xsi:type="dcterms:W3CDTF">2013-05-05T07:06:45Z</dcterms:modified>
</cp:coreProperties>
</file>